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35" autoAdjust="0"/>
    <p:restoredTop sz="94660"/>
  </p:normalViewPr>
  <p:slideViewPr>
    <p:cSldViewPr snapToGrid="0">
      <p:cViewPr varScale="1">
        <p:scale>
          <a:sx n="77" d="100"/>
          <a:sy n="77" d="100"/>
        </p:scale>
        <p:origin x="4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3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20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64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43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33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05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44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28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70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8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7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1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2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5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3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2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6F9648-B171-4EED-82FE-E4985637A613}" type="datetimeFigureOut">
              <a:rPr lang="en-US" smtClean="0"/>
              <a:t>19/02/18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9015189-83E7-4011-B461-5E6E62E8B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7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78F4E-B2FD-49B8-BFDA-C67458A092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ASSET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530D3E-C956-4888-B955-98F4210E3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9831" y="3996267"/>
            <a:ext cx="5823191" cy="558148"/>
          </a:xfrm>
        </p:spPr>
        <p:txBody>
          <a:bodyPr/>
          <a:lstStyle/>
          <a:p>
            <a:r>
              <a:rPr lang="en-US" dirty="0"/>
              <a:t>USER MANUAL</a:t>
            </a:r>
          </a:p>
        </p:txBody>
      </p:sp>
    </p:spTree>
    <p:extLst>
      <p:ext uri="{BB962C8B-B14F-4D97-AF65-F5344CB8AC3E}">
        <p14:creationId xmlns:p14="http://schemas.microsoft.com/office/powerpoint/2010/main" val="387534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6953B-AF77-4CD4-92CF-62C57821C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1923" y="200170"/>
            <a:ext cx="4684735" cy="544060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WORKFLOW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6138-6468-4F94-8230-3B82830EF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0916" y="3429000"/>
            <a:ext cx="4684736" cy="267117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193DB8-B3C6-4E84-AD72-1E5A3B95F67B}"/>
              </a:ext>
            </a:extLst>
          </p:cNvPr>
          <p:cNvSpPr txBox="1"/>
          <p:nvPr/>
        </p:nvSpPr>
        <p:spPr>
          <a:xfrm>
            <a:off x="1841325" y="1127342"/>
            <a:ext cx="2931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FROM PROCUREMENT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2853A9-E40F-4BDB-8432-06FB2BEF2C23}"/>
              </a:ext>
            </a:extLst>
          </p:cNvPr>
          <p:cNvSpPr txBox="1"/>
          <p:nvPr/>
        </p:nvSpPr>
        <p:spPr>
          <a:xfrm>
            <a:off x="1841325" y="1872641"/>
            <a:ext cx="2392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DOCUMENTATION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D93393-88A4-4B7B-9857-4DA6C5E218C6}"/>
              </a:ext>
            </a:extLst>
          </p:cNvPr>
          <p:cNvSpPr txBox="1"/>
          <p:nvPr/>
        </p:nvSpPr>
        <p:spPr>
          <a:xfrm>
            <a:off x="1841325" y="2433274"/>
            <a:ext cx="2392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MAINTENANCE</a:t>
            </a:r>
          </a:p>
          <a:p>
            <a:r>
              <a:rPr lang="en-US" b="1" dirty="0">
                <a:highlight>
                  <a:srgbClr val="C0C0C0"/>
                </a:highlight>
              </a:rPr>
              <a:t>(asset in location)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0FD508-8F22-4137-A6DD-A96D0D7A5819}"/>
              </a:ext>
            </a:extLst>
          </p:cNvPr>
          <p:cNvSpPr txBox="1"/>
          <p:nvPr/>
        </p:nvSpPr>
        <p:spPr>
          <a:xfrm>
            <a:off x="1841325" y="3429000"/>
            <a:ext cx="2392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ALLOCATION</a:t>
            </a:r>
          </a:p>
          <a:p>
            <a:r>
              <a:rPr lang="en-US" b="1" dirty="0">
                <a:highlight>
                  <a:srgbClr val="C0C0C0"/>
                </a:highlight>
              </a:rPr>
              <a:t>(allocation to user)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DCBF99-C3A9-491B-A5F7-78E5AA0D670F}"/>
              </a:ext>
            </a:extLst>
          </p:cNvPr>
          <p:cNvSpPr txBox="1"/>
          <p:nvPr/>
        </p:nvSpPr>
        <p:spPr>
          <a:xfrm>
            <a:off x="4110624" y="2433273"/>
            <a:ext cx="1985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C0C0C0"/>
                </a:highlight>
              </a:rPr>
              <a:t>Mark for disposal</a:t>
            </a:r>
          </a:p>
        </p:txBody>
      </p:sp>
    </p:spTree>
    <p:extLst>
      <p:ext uri="{BB962C8B-B14F-4D97-AF65-F5344CB8AC3E}">
        <p14:creationId xmlns:p14="http://schemas.microsoft.com/office/powerpoint/2010/main" val="1770188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5</TotalTime>
  <Words>24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Corbel</vt:lpstr>
      <vt:lpstr>Parallax</vt:lpstr>
      <vt:lpstr>ASSET MANAGEMENT</vt:lpstr>
      <vt:lpstr>SUMMARY WORKFLOW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ASSET MANAGEMENT</dc:title>
  <dc:creator>Victor Ogiogio</dc:creator>
  <cp:lastModifiedBy>Victor Ogiogio</cp:lastModifiedBy>
  <cp:revision>5</cp:revision>
  <dcterms:created xsi:type="dcterms:W3CDTF">2019-02-14T09:18:48Z</dcterms:created>
  <dcterms:modified xsi:type="dcterms:W3CDTF">2019-02-18T07:34:09Z</dcterms:modified>
</cp:coreProperties>
</file>